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72" r:id="rId4"/>
    <p:sldId id="274" r:id="rId5"/>
    <p:sldId id="261" r:id="rId6"/>
    <p:sldId id="278" r:id="rId7"/>
    <p:sldId id="276" r:id="rId8"/>
    <p:sldId id="277" r:id="rId9"/>
    <p:sldId id="275" r:id="rId10"/>
    <p:sldId id="279" r:id="rId11"/>
    <p:sldId id="267" r:id="rId12"/>
    <p:sldId id="273" r:id="rId13"/>
    <p:sldId id="263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99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EDB8E-0686-4F01-A0DE-0E18257F3BFF}" type="datetimeFigureOut">
              <a:rPr lang="en-GB" smtClean="0"/>
              <a:t>08/02/2022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76029-E503-40D2-8A29-C4D04674CE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976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EDB8E-0686-4F01-A0DE-0E18257F3BFF}" type="datetimeFigureOut">
              <a:rPr lang="en-GB" smtClean="0"/>
              <a:t>08/02/2022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76029-E503-40D2-8A29-C4D04674CE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42124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EDB8E-0686-4F01-A0DE-0E18257F3BFF}" type="datetimeFigureOut">
              <a:rPr lang="en-GB" smtClean="0"/>
              <a:t>08/02/2022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76029-E503-40D2-8A29-C4D04674CE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66812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EDB8E-0686-4F01-A0DE-0E18257F3BFF}" type="datetimeFigureOut">
              <a:rPr lang="en-GB" smtClean="0"/>
              <a:t>08/02/2022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76029-E503-40D2-8A29-C4D04674CE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0275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EDB8E-0686-4F01-A0DE-0E18257F3BFF}" type="datetimeFigureOut">
              <a:rPr lang="en-GB" smtClean="0"/>
              <a:t>08/02/2022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76029-E503-40D2-8A29-C4D04674CE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52167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EDB8E-0686-4F01-A0DE-0E18257F3BFF}" type="datetimeFigureOut">
              <a:rPr lang="en-GB" smtClean="0"/>
              <a:t>08/02/2022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76029-E503-40D2-8A29-C4D04674CE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13684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EDB8E-0686-4F01-A0DE-0E18257F3BFF}" type="datetimeFigureOut">
              <a:rPr lang="en-GB" smtClean="0"/>
              <a:t>08/02/2022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76029-E503-40D2-8A29-C4D04674CE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3568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EDB8E-0686-4F01-A0DE-0E18257F3BFF}" type="datetimeFigureOut">
              <a:rPr lang="en-GB" smtClean="0"/>
              <a:t>08/02/2022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76029-E503-40D2-8A29-C4D04674CE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486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EDB8E-0686-4F01-A0DE-0E18257F3BFF}" type="datetimeFigureOut">
              <a:rPr lang="en-GB" smtClean="0"/>
              <a:t>08/02/2022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76029-E503-40D2-8A29-C4D04674CE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9637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EDB8E-0686-4F01-A0DE-0E18257F3BFF}" type="datetimeFigureOut">
              <a:rPr lang="en-GB" smtClean="0"/>
              <a:t>08/02/2022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76029-E503-40D2-8A29-C4D04674CE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3989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EDB8E-0686-4F01-A0DE-0E18257F3BFF}" type="datetimeFigureOut">
              <a:rPr lang="en-GB" smtClean="0"/>
              <a:t>08/02/2022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76029-E503-40D2-8A29-C4D04674CE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93831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4EDB8E-0686-4F01-A0DE-0E18257F3BFF}" type="datetimeFigureOut">
              <a:rPr lang="en-GB" smtClean="0"/>
              <a:t>08/02/2022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C76029-E503-40D2-8A29-C4D04674CE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4237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Design Technology at Stoke Park Infant School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January 2022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7321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In Year 1 we make a slider picture and a lever picture.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19538" y="2376458"/>
            <a:ext cx="4352925" cy="3251258"/>
          </a:xfrm>
        </p:spPr>
      </p:pic>
    </p:spTree>
    <p:extLst>
      <p:ext uri="{BB962C8B-B14F-4D97-AF65-F5344CB8AC3E}">
        <p14:creationId xmlns:p14="http://schemas.microsoft.com/office/powerpoint/2010/main" val="26037612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</a:t>
            </a:r>
            <a:r>
              <a:rPr lang="en-GB" sz="3200" dirty="0" smtClean="0">
                <a:latin typeface="Comic Sans MS" panose="030F0702030302020204" pitchFamily="66" charset="0"/>
              </a:rPr>
              <a:t>e explore concrete examples of sliders and levers. </a:t>
            </a:r>
            <a:br>
              <a:rPr lang="en-GB" sz="3200" dirty="0" smtClean="0">
                <a:latin typeface="Comic Sans MS" panose="030F0702030302020204" pitchFamily="66" charset="0"/>
              </a:rPr>
            </a:br>
            <a:r>
              <a:rPr lang="en-GB" sz="3200" dirty="0" smtClean="0">
                <a:latin typeface="Comic Sans MS" panose="030F0702030302020204" pitchFamily="66" charset="0"/>
              </a:rPr>
              <a:t>We make pictures which use both sliders and levers.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13825" y="2591421"/>
            <a:ext cx="3642997" cy="2721003"/>
          </a:xfr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543024" y="2591421"/>
            <a:ext cx="3642998" cy="2721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5455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In Year 2 we use scales, sieves and spoons to mix cookie dough. We choose the flavouring we want to add.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24162" y="2257210"/>
            <a:ext cx="2432053" cy="1816533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75857" y="2230868"/>
            <a:ext cx="2462212" cy="183905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7458" y="1971676"/>
            <a:ext cx="2476342" cy="1849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515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We also use graters and knives to prepare food.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19538" y="2376458"/>
            <a:ext cx="4352925" cy="3251258"/>
          </a:xfrm>
        </p:spPr>
      </p:pic>
    </p:spTree>
    <p:extLst>
      <p:ext uri="{BB962C8B-B14F-4D97-AF65-F5344CB8AC3E}">
        <p14:creationId xmlns:p14="http://schemas.microsoft.com/office/powerpoint/2010/main" val="19096532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We decide which toppings we want on our pizza!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6" name="Content Placeholder 1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4467" y="1827516"/>
            <a:ext cx="5823065" cy="4347556"/>
          </a:xfrm>
        </p:spPr>
      </p:pic>
    </p:spTree>
    <p:extLst>
      <p:ext uri="{BB962C8B-B14F-4D97-AF65-F5344CB8AC3E}">
        <p14:creationId xmlns:p14="http://schemas.microsoft.com/office/powerpoint/2010/main" val="6102617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We work together to retrieve skills we have used before. 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3121" y="1825625"/>
            <a:ext cx="5825758" cy="4351338"/>
          </a:xfrm>
        </p:spPr>
      </p:pic>
    </p:spTree>
    <p:extLst>
      <p:ext uri="{BB962C8B-B14F-4D97-AF65-F5344CB8AC3E}">
        <p14:creationId xmlns:p14="http://schemas.microsoft.com/office/powerpoint/2010/main" val="37223475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We understand safety when using tools.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514" y="1825625"/>
            <a:ext cx="3236971" cy="4351338"/>
          </a:xfrm>
        </p:spPr>
      </p:pic>
    </p:spTree>
    <p:extLst>
      <p:ext uri="{BB962C8B-B14F-4D97-AF65-F5344CB8AC3E}">
        <p14:creationId xmlns:p14="http://schemas.microsoft.com/office/powerpoint/2010/main" val="15785459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We make our houses then evaluate the finished products, to see whether they meet the purpose.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3121" y="1825625"/>
            <a:ext cx="5825758" cy="4351338"/>
          </a:xfrm>
        </p:spPr>
      </p:pic>
    </p:spTree>
    <p:extLst>
      <p:ext uri="{BB962C8B-B14F-4D97-AF65-F5344CB8AC3E}">
        <p14:creationId xmlns:p14="http://schemas.microsoft.com/office/powerpoint/2010/main" val="8566729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We design, make and decorate emergency vehicles.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186" y="1825625"/>
            <a:ext cx="2447627" cy="4351338"/>
          </a:xfrm>
        </p:spPr>
      </p:pic>
    </p:spTree>
    <p:extLst>
      <p:ext uri="{BB962C8B-B14F-4D97-AF65-F5344CB8AC3E}">
        <p14:creationId xmlns:p14="http://schemas.microsoft.com/office/powerpoint/2010/main" val="17145499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We add details to make our vehicles look like real emergency ones!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3121" y="1825625"/>
            <a:ext cx="5825758" cy="4351338"/>
          </a:xfrm>
        </p:spPr>
      </p:pic>
    </p:spTree>
    <p:extLst>
      <p:ext uri="{BB962C8B-B14F-4D97-AF65-F5344CB8AC3E}">
        <p14:creationId xmlns:p14="http://schemas.microsoft.com/office/powerpoint/2010/main" val="29755989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By the end of Year 2 we can use glue guns independently (retrieving skills, spaced learning from earlier in the key stage).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19538" y="2376458"/>
            <a:ext cx="4352925" cy="3251258"/>
          </a:xfrm>
        </p:spPr>
      </p:pic>
    </p:spTree>
    <p:extLst>
      <p:ext uri="{BB962C8B-B14F-4D97-AF65-F5344CB8AC3E}">
        <p14:creationId xmlns:p14="http://schemas.microsoft.com/office/powerpoint/2010/main" val="7568626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We design and make plant holders then test our structures to see if they are stable. We adapt if necessary. We use prior skills and knowledge (interleaving).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296" y="2378075"/>
            <a:ext cx="3881004" cy="2898775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1365" y="2144841"/>
            <a:ext cx="3614736" cy="3619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5707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201</Words>
  <Application>Microsoft Office PowerPoint</Application>
  <PresentationFormat>Widescreen</PresentationFormat>
  <Paragraphs>14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Office Theme</vt:lpstr>
      <vt:lpstr>Design Technology at Stoke Park Infant School </vt:lpstr>
      <vt:lpstr>In Year 1 we make a slider picture and a lever picture. </vt:lpstr>
      <vt:lpstr>We explore concrete examples of sliders and levers.  We make pictures which use both sliders and levers. </vt:lpstr>
      <vt:lpstr>In Year 2 we use scales, sieves and spoons to mix cookie dough. We choose the flavouring we want to add. </vt:lpstr>
      <vt:lpstr>We also use graters and knives to prepare food. </vt:lpstr>
      <vt:lpstr>We decide which toppings we want on our pizza!</vt:lpstr>
      <vt:lpstr>We work together to retrieve skills we have used before.  </vt:lpstr>
      <vt:lpstr>We understand safety when using tools. </vt:lpstr>
      <vt:lpstr>We make our houses then evaluate the finished products, to see whether they meet the purpose. </vt:lpstr>
      <vt:lpstr>We design, make and decorate emergency vehicles.</vt:lpstr>
      <vt:lpstr>We add details to make our vehicles look like real emergency ones!</vt:lpstr>
      <vt:lpstr>By the end of Year 2 we can use glue guns independently (retrieving skills, spaced learning from earlier in the key stage).</vt:lpstr>
      <vt:lpstr>We design and make plant holders then test our structures to see if they are stable. We adapt if necessary. We use prior skills and knowledge (interleaving). </vt:lpstr>
    </vt:vector>
  </TitlesOfParts>
  <Company>Drift 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Design Technology at Stoke Park Infant School </dc:title>
  <dc:creator>lwilson</dc:creator>
  <cp:lastModifiedBy>lwilson</cp:lastModifiedBy>
  <cp:revision>22</cp:revision>
  <dcterms:created xsi:type="dcterms:W3CDTF">2022-02-08T10:52:35Z</dcterms:created>
  <dcterms:modified xsi:type="dcterms:W3CDTF">2022-02-08T11:32:40Z</dcterms:modified>
</cp:coreProperties>
</file>